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44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5465B-4D18-4BAB-8B2A-CB11B1D46E91}" type="datetimeFigureOut">
              <a:rPr kumimoji="1" lang="ja-JP" altLang="en-US" smtClean="0"/>
              <a:pPr/>
              <a:t>2013/6/7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986D-7CD8-4EA5-B3C0-11766A649B4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stract2013@forensic.med.tohoku.ac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91188" y="1064568"/>
            <a:ext cx="4680520" cy="7776864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2204864" y="2144688"/>
            <a:ext cx="3583622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077903" y="3224808"/>
            <a:ext cx="4680520" cy="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2204864" y="1064568"/>
            <a:ext cx="0" cy="216024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980728" y="464404"/>
            <a:ext cx="2448272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このまま写真印刷されます。</a:t>
            </a:r>
            <a:endParaRPr kumimoji="1"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枠内に収まるように作成して下さい。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kumimoji="1" lang="ja-JP" altLang="en-US" sz="1050" dirty="0">
                <a:latin typeface="ＭＳ 明朝" pitchFamily="17" charset="-128"/>
                <a:ea typeface="ＭＳ 明朝" pitchFamily="17" charset="-128"/>
              </a:rPr>
              <a:t>枠線</a:t>
            </a:r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は引かないでください。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573016" y="0"/>
            <a:ext cx="0" cy="106456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542953" y="459696"/>
            <a:ext cx="46679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３㎝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5872589" y="1080120"/>
            <a:ext cx="0" cy="106456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842526" y="1539816"/>
            <a:ext cx="46679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３㎝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>
            <a:off x="5872589" y="2160240"/>
            <a:ext cx="0" cy="106456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842526" y="2619936"/>
            <a:ext cx="46679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３㎝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3568333" y="8831817"/>
            <a:ext cx="0" cy="106456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538270" y="9291513"/>
            <a:ext cx="46679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３㎝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V="1">
            <a:off x="1090569" y="2288704"/>
            <a:ext cx="1114295" cy="9879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412776" y="2082324"/>
            <a:ext cx="46679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３㎝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124744" y="1453654"/>
            <a:ext cx="1152128" cy="5770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このスペースに演題番号が入ります。</a:t>
            </a:r>
            <a:endParaRPr kumimoji="1" lang="ja-JP" altLang="en-US" sz="1050" dirty="0"/>
          </a:p>
        </p:txBody>
      </p:sp>
      <p:cxnSp>
        <p:nvCxnSpPr>
          <p:cNvPr id="25" name="直線矢印コネクタ 24"/>
          <p:cNvCxnSpPr/>
          <p:nvPr/>
        </p:nvCxnSpPr>
        <p:spPr>
          <a:xfrm flipV="1">
            <a:off x="27846" y="3818443"/>
            <a:ext cx="1024890" cy="90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319371" y="3611270"/>
            <a:ext cx="46679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３㎝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31" name="直線矢印コネクタ 30"/>
          <p:cNvCxnSpPr/>
          <p:nvPr/>
        </p:nvCxnSpPr>
        <p:spPr>
          <a:xfrm flipV="1">
            <a:off x="5788486" y="3817188"/>
            <a:ext cx="1024890" cy="90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080011" y="3610015"/>
            <a:ext cx="46679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３㎝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276872" y="11365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演題名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378943" y="1602740"/>
            <a:ext cx="31382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１４ポイント以上のＭＳ明朝体を使用して下さい。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276872" y="235581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 smtClean="0"/>
              <a:t>発表者氏名</a:t>
            </a:r>
            <a:endParaRPr kumimoji="1" lang="en-US" altLang="ja-JP" sz="1200" b="1" dirty="0" smtClean="0"/>
          </a:p>
          <a:p>
            <a:endParaRPr lang="en-US" altLang="ja-JP" sz="1200" b="1" dirty="0"/>
          </a:p>
          <a:p>
            <a:r>
              <a:rPr kumimoji="1" lang="ja-JP" altLang="en-US" sz="1200" b="1" dirty="0" smtClean="0"/>
              <a:t>発表者所属</a:t>
            </a:r>
            <a:endParaRPr kumimoji="1" lang="ja-JP" altLang="en-US" sz="1200" b="1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284983" y="2466276"/>
            <a:ext cx="2510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１２ポイント以上の</a:t>
            </a:r>
            <a:endParaRPr kumimoji="1"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1050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　　</a:t>
            </a:r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ＭＳ明朝体を使用して下さい。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196752" y="34315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本文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556792" y="3906996"/>
            <a:ext cx="34563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ＭＳ 明朝" pitchFamily="17" charset="-128"/>
                <a:ea typeface="ＭＳ 明朝" pitchFamily="17" charset="-128"/>
              </a:rPr>
              <a:t>１２ポイント以上のＭＳ明朝体を使用して下さい。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12776" y="4520952"/>
            <a:ext cx="3960440" cy="372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ホームページから抄録用紙をダウンロードして下さい。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Ａ４サイズ　１ページでお願いします。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頂いた原稿の左上隅に演題番号を入れ、そのまま写真印刷します。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発表</a:t>
            </a:r>
            <a:r>
              <a:rPr lang="ja-JP" altLang="ja-JP" sz="1050" dirty="0">
                <a:latin typeface="ＭＳ 明朝" pitchFamily="17" charset="-128"/>
                <a:ea typeface="ＭＳ 明朝" pitchFamily="17" charset="-128"/>
              </a:rPr>
              <a:t>担当者の氏名は文頭に記載し、</a:t>
            </a:r>
            <a:r>
              <a:rPr lang="ja-JP" altLang="ja-JP" sz="1050" b="1" u="sng" dirty="0">
                <a:latin typeface="ＭＳ 明朝" pitchFamily="17" charset="-128"/>
                <a:ea typeface="ＭＳ 明朝" pitchFamily="17" charset="-128"/>
              </a:rPr>
              <a:t>○印も下線も付けないで下さい</a:t>
            </a: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所属</a:t>
            </a:r>
            <a:r>
              <a:rPr lang="ja-JP" altLang="ja-JP" sz="1050" dirty="0">
                <a:latin typeface="ＭＳ 明朝" pitchFamily="17" charset="-128"/>
                <a:ea typeface="ＭＳ 明朝" pitchFamily="17" charset="-128"/>
              </a:rPr>
              <a:t>は正式名称を用いて下さい</a:t>
            </a: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本文は、［目的］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、</a:t>
            </a: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［方法］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、</a:t>
            </a: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［結果］等</a:t>
            </a:r>
            <a:r>
              <a:rPr lang="ja-JP" altLang="ja-JP" sz="1050" dirty="0">
                <a:latin typeface="ＭＳ 明朝" pitchFamily="17" charset="-128"/>
                <a:ea typeface="ＭＳ 明朝" pitchFamily="17" charset="-128"/>
              </a:rPr>
              <a:t>の見出しを付け、報告する内容を分かりやすく簡潔にお願いします</a:t>
            </a: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ファイルを</a:t>
            </a:r>
            <a:r>
              <a:rPr lang="ja-JP" altLang="en-US" sz="1050" dirty="0">
                <a:latin typeface="ＭＳ 明朝" pitchFamily="17" charset="-128"/>
                <a:ea typeface="ＭＳ 明朝" pitchFamily="17" charset="-128"/>
              </a:rPr>
              <a:t>「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演題申し込み」と共に </a:t>
            </a:r>
            <a:r>
              <a:rPr lang="en-US" altLang="ja-JP" sz="1050" b="1" dirty="0" smtClean="0">
                <a:latin typeface="ＭＳ 明朝" pitchFamily="17" charset="-128"/>
                <a:ea typeface="ＭＳ 明朝" pitchFamily="17" charset="-128"/>
                <a:hlinkClick r:id="rId2"/>
              </a:rPr>
              <a:t>abstract2013@forensic.med.tohoku.ac.jp 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に添付ファイルとしてお送りください。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郵送も可能です。</a:t>
            </a: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抄録</a:t>
            </a:r>
            <a:r>
              <a:rPr lang="ja-JP" altLang="ja-JP" sz="1050" dirty="0">
                <a:latin typeface="ＭＳ 明朝" pitchFamily="17" charset="-128"/>
                <a:ea typeface="ＭＳ 明朝" pitchFamily="17" charset="-128"/>
              </a:rPr>
              <a:t>原稿およびそのファイル</a:t>
            </a:r>
            <a:r>
              <a:rPr lang="en-US" altLang="ja-JP" sz="1050" dirty="0">
                <a:latin typeface="ＭＳ 明朝" pitchFamily="17" charset="-128"/>
                <a:ea typeface="ＭＳ 明朝" pitchFamily="17" charset="-128"/>
              </a:rPr>
              <a:t> </a:t>
            </a:r>
            <a:r>
              <a:rPr lang="en-US" altLang="ja-JP" sz="1050" dirty="0" smtClean="0"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Ｗｏｒｄ</a:t>
            </a:r>
            <a:r>
              <a:rPr lang="en-US" altLang="ja-JP" sz="1050" dirty="0" smtClean="0"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ja-JP" sz="1050" dirty="0" err="1">
                <a:latin typeface="ＭＳ 明朝" pitchFamily="17" charset="-128"/>
                <a:ea typeface="ＭＳ 明朝" pitchFamily="17" charset="-128"/>
              </a:rPr>
              <a:t>を保</a:t>
            </a:r>
            <a:r>
              <a:rPr lang="ja-JP" altLang="ja-JP" sz="1050" dirty="0">
                <a:latin typeface="ＭＳ 明朝" pitchFamily="17" charset="-128"/>
                <a:ea typeface="ＭＳ 明朝" pitchFamily="17" charset="-128"/>
              </a:rPr>
              <a:t>存した</a:t>
            </a:r>
            <a:r>
              <a:rPr lang="en-US" altLang="ja-JP" sz="1050" dirty="0">
                <a:latin typeface="ＭＳ 明朝" pitchFamily="17" charset="-128"/>
                <a:ea typeface="ＭＳ 明朝" pitchFamily="17" charset="-128"/>
              </a:rPr>
              <a:t> CD-R</a:t>
            </a: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を学術</a:t>
            </a:r>
            <a:r>
              <a:rPr lang="ja-JP" altLang="ja-JP" sz="1050" dirty="0">
                <a:latin typeface="ＭＳ 明朝" pitchFamily="17" charset="-128"/>
                <a:ea typeface="ＭＳ 明朝" pitchFamily="17" charset="-128"/>
              </a:rPr>
              <a:t>集会事務局宛に</a:t>
            </a:r>
            <a:r>
              <a:rPr lang="ja-JP" altLang="ja-JP" sz="1050" dirty="0" smtClean="0">
                <a:latin typeface="ＭＳ 明朝" pitchFamily="17" charset="-128"/>
                <a:ea typeface="ＭＳ 明朝" pitchFamily="17" charset="-128"/>
              </a:rPr>
              <a:t>郵送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下さい。</a:t>
            </a:r>
            <a:endParaRPr lang="en-US" altLang="ja-JP" sz="1050" dirty="0" smtClean="0">
              <a:latin typeface="ＭＳ 明朝" pitchFamily="17" charset="-128"/>
              <a:ea typeface="ＭＳ 明朝" pitchFamily="17" charset="-128"/>
            </a:endParaRPr>
          </a:p>
          <a:p>
            <a:pPr marL="176213" indent="-176213">
              <a:lnSpc>
                <a:spcPct val="150000"/>
              </a:lnSpc>
              <a:buFont typeface="Arial" pitchFamily="34" charset="0"/>
              <a:buChar char="•"/>
            </a:pP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締め切りは</a:t>
            </a:r>
            <a:r>
              <a:rPr lang="ja-JP" altLang="en-US" sz="1050" b="1" u="sng" dirty="0" smtClean="0">
                <a:latin typeface="ＭＳ 明朝" pitchFamily="17" charset="-128"/>
                <a:ea typeface="ＭＳ 明朝" pitchFamily="17" charset="-128"/>
              </a:rPr>
              <a:t>平成</a:t>
            </a:r>
            <a:r>
              <a:rPr lang="ja-JP" altLang="en-US" sz="1050" b="1" u="sng" dirty="0">
                <a:latin typeface="ＭＳ 明朝" pitchFamily="17" charset="-128"/>
                <a:ea typeface="ＭＳ 明朝" pitchFamily="17" charset="-128"/>
              </a:rPr>
              <a:t>２５</a:t>
            </a:r>
            <a:r>
              <a:rPr lang="ja-JP" altLang="en-US" sz="1050" b="1" u="sng" dirty="0" smtClean="0">
                <a:latin typeface="ＭＳ 明朝" pitchFamily="17" charset="-128"/>
                <a:ea typeface="ＭＳ 明朝" pitchFamily="17" charset="-128"/>
              </a:rPr>
              <a:t>年</a:t>
            </a:r>
            <a:r>
              <a:rPr lang="ja-JP" altLang="en-US" sz="1050" b="1" u="sng" dirty="0" smtClean="0">
                <a:latin typeface="ＭＳ 明朝" pitchFamily="17" charset="-128"/>
                <a:ea typeface="ＭＳ 明朝" pitchFamily="17" charset="-128"/>
              </a:rPr>
              <a:t>８月</a:t>
            </a:r>
            <a:r>
              <a:rPr lang="ja-JP" altLang="en-US" sz="1050" b="1" u="sng" dirty="0">
                <a:latin typeface="ＭＳ 明朝" pitchFamily="17" charset="-128"/>
                <a:ea typeface="ＭＳ 明朝" pitchFamily="17" charset="-128"/>
              </a:rPr>
              <a:t>２３</a:t>
            </a:r>
            <a:r>
              <a:rPr lang="ja-JP" altLang="en-US" sz="1050" b="1" u="sng" dirty="0" smtClean="0">
                <a:latin typeface="ＭＳ 明朝" pitchFamily="17" charset="-128"/>
                <a:ea typeface="ＭＳ 明朝" pitchFamily="17" charset="-128"/>
              </a:rPr>
              <a:t>日（金）</a:t>
            </a:r>
            <a:r>
              <a:rPr lang="ja-JP" altLang="en-US" sz="1050" dirty="0" smtClean="0">
                <a:latin typeface="ＭＳ 明朝" pitchFamily="17" charset="-128"/>
                <a:ea typeface="ＭＳ 明朝" pitchFamily="17" charset="-128"/>
              </a:rPr>
              <a:t>です。</a:t>
            </a:r>
            <a:endParaRPr kumimoji="1" lang="ja-JP" altLang="en-US" sz="105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40" name="大かっこ 39"/>
          <p:cNvSpPr/>
          <p:nvPr/>
        </p:nvSpPr>
        <p:spPr>
          <a:xfrm>
            <a:off x="1268760" y="4448944"/>
            <a:ext cx="4320480" cy="3888432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79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cas</dc:creator>
  <cp:lastModifiedBy>hashiyad</cp:lastModifiedBy>
  <cp:revision>20</cp:revision>
  <dcterms:created xsi:type="dcterms:W3CDTF">2012-04-24T10:41:08Z</dcterms:created>
  <dcterms:modified xsi:type="dcterms:W3CDTF">2013-06-07T03:04:22Z</dcterms:modified>
</cp:coreProperties>
</file>